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812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  <a:latin typeface="Cooper Black" pitchFamily="18" charset="0"/>
              </a:rPr>
              <a:t>UNLOCKING  KNOWLEDGE -  QUIZ  ON  MY  TECHNO  WORLD</a:t>
            </a:r>
            <a:endParaRPr lang="en-US" sz="2800" dirty="0">
              <a:solidFill>
                <a:srgbClr val="00B050"/>
              </a:solidFill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76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oper Black" pitchFamily="18" charset="0"/>
              </a:rPr>
              <a:t>CLASS - I</a:t>
            </a:r>
            <a:endParaRPr lang="en-US" sz="44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 Narrow" pitchFamily="34" charset="0"/>
              </a:rPr>
              <a:t>RULES FOR FINAL ROUND</a:t>
            </a:r>
            <a:endParaRPr lang="en-US" sz="36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14400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Arial Narrow" pitchFamily="34" charset="0"/>
              </a:rPr>
              <a:t>There will be five teams and each team will consist of three students.</a:t>
            </a:r>
          </a:p>
          <a:p>
            <a:pPr>
              <a:buFont typeface="Arial" pitchFamily="34" charset="0"/>
              <a:buChar char="•"/>
            </a:pPr>
            <a:endParaRPr lang="en-US" sz="2400" b="1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Arial Narrow" pitchFamily="34" charset="0"/>
              </a:rPr>
              <a:t>There will be five rounds and students will get 10 marks for one correct </a:t>
            </a:r>
          </a:p>
          <a:p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 answer and no negative marking will be done for wrong answer.</a:t>
            </a:r>
          </a:p>
          <a:p>
            <a:pPr>
              <a:buFont typeface="Arial" pitchFamily="34" charset="0"/>
              <a:buChar char="•"/>
            </a:pPr>
            <a:endParaRPr lang="en-US" sz="2400" b="1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Arial Narrow" pitchFamily="34" charset="0"/>
              </a:rPr>
              <a:t>If a team cannot answer the question,  the question will pass to the next team and bonus 5 marks will be given for the correct answer.</a:t>
            </a:r>
          </a:p>
          <a:p>
            <a:pPr>
              <a:buFont typeface="Arial" pitchFamily="34" charset="0"/>
              <a:buChar char="•"/>
            </a:pPr>
            <a:endParaRPr lang="en-US" sz="2400" b="1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Arial Narrow" pitchFamily="34" charset="0"/>
              </a:rPr>
              <a:t>Answering  time is only 30 seconds.</a:t>
            </a:r>
          </a:p>
          <a:p>
            <a:pPr>
              <a:buFont typeface="Arial" pitchFamily="34" charset="0"/>
              <a:buChar char="•"/>
            </a:pPr>
            <a:endParaRPr lang="en-US" sz="2400" b="1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Arial Narrow" pitchFamily="34" charset="0"/>
              </a:rPr>
              <a:t>Team discussion is allowed. 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Arial Narrow" pitchFamily="34" charset="0"/>
              </a:rPr>
              <a:t>Q1.  Identify the picture and spell the following:</a:t>
            </a:r>
            <a:endParaRPr lang="en-US" sz="2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3" name="Picture 2" descr="casio-ctk-4200-electronic-keyboard-musical-keyboard-musical-instrument-keybo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1752600"/>
            <a:ext cx="2133600" cy="2133600"/>
          </a:xfrm>
          <a:prstGeom prst="rect">
            <a:avLst/>
          </a:prstGeom>
        </p:spPr>
      </p:pic>
      <p:sp>
        <p:nvSpPr>
          <p:cNvPr id="1026" name="AutoShape 2" descr="C:\Users\Gurpreet\Downloads\mobile-phone-hand-holding-smartphone-260nw-413552269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C:\Users\Gurpreet\Downloads\mobile-phone-hand-holding-smartphone-260nw-413552269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downloa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1676400"/>
            <a:ext cx="2095500" cy="21812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2209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724400" y="2286000"/>
            <a:ext cx="511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(ii)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419600"/>
            <a:ext cx="4724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Arial Narrow" pitchFamily="34" charset="0"/>
              </a:rPr>
              <a:t>Q2.State True or False:</a:t>
            </a:r>
          </a:p>
          <a:p>
            <a:endParaRPr lang="en-US" sz="2000" dirty="0" smtClean="0">
              <a:latin typeface="Arial Narrow" pitchFamily="34" charset="0"/>
            </a:endParaRPr>
          </a:p>
          <a:p>
            <a:pPr marL="400050" indent="-400050">
              <a:buFont typeface="+mj-lt"/>
              <a:buAutoNum type="romanLcPeriod"/>
            </a:pPr>
            <a:r>
              <a:rPr lang="en-US" sz="2000" b="1" dirty="0" smtClean="0">
                <a:latin typeface="Arial Narrow" pitchFamily="34" charset="0"/>
              </a:rPr>
              <a:t>A computer is a man – made machine.</a:t>
            </a:r>
          </a:p>
          <a:p>
            <a:pPr marL="400050" indent="-400050">
              <a:buFont typeface="+mj-lt"/>
              <a:buAutoNum type="romanLcPeriod"/>
            </a:pPr>
            <a:endParaRPr lang="en-US" sz="2000" dirty="0" smtClean="0">
              <a:latin typeface="Arial Narrow" pitchFamily="34" charset="0"/>
            </a:endParaRPr>
          </a:p>
          <a:p>
            <a:pPr marL="400050" indent="-400050">
              <a:buFont typeface="+mj-lt"/>
              <a:buAutoNum type="romanLcPeriod"/>
            </a:pPr>
            <a:r>
              <a:rPr lang="en-US" sz="2000" b="1" dirty="0" smtClean="0">
                <a:latin typeface="Arial Narrow" pitchFamily="34" charset="0"/>
              </a:rPr>
              <a:t>Spacebar </a:t>
            </a:r>
            <a:r>
              <a:rPr lang="en-US" sz="2000" b="1" dirty="0" smtClean="0">
                <a:latin typeface="Arial Narrow" pitchFamily="34" charset="0"/>
              </a:rPr>
              <a:t>Key is </a:t>
            </a:r>
            <a:r>
              <a:rPr lang="en-US" sz="2000" b="1" dirty="0" smtClean="0">
                <a:latin typeface="Arial Narrow" pitchFamily="34" charset="0"/>
              </a:rPr>
              <a:t>used to add blank lines. 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45579" y="5120908"/>
            <a:ext cx="381000" cy="2286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45579" y="5753100"/>
            <a:ext cx="381000" cy="2286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4267200"/>
            <a:ext cx="2247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91200" y="4267200"/>
            <a:ext cx="2247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81000"/>
            <a:ext cx="5867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Arial Narrow" pitchFamily="34" charset="0"/>
              </a:rPr>
              <a:t>Q3. Answer in one word:</a:t>
            </a:r>
          </a:p>
          <a:p>
            <a:endParaRPr lang="en-US" sz="2000" b="1" dirty="0" smtClean="0">
              <a:latin typeface="Arial Narrow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smtClean="0">
                <a:latin typeface="Arial Narrow" pitchFamily="34" charset="0"/>
              </a:rPr>
              <a:t>Name a part of the computer that fixes the tail of a mouse.</a:t>
            </a:r>
          </a:p>
          <a:p>
            <a:pPr marL="457200" indent="-457200">
              <a:buFont typeface="+mj-lt"/>
              <a:buAutoNum type="alphaLcParenR"/>
            </a:pPr>
            <a:endParaRPr lang="en-US" sz="2000" b="1" u="sng" dirty="0" smtClean="0">
              <a:latin typeface="Arial Narrow" pitchFamily="34" charset="0"/>
            </a:endParaRPr>
          </a:p>
          <a:p>
            <a:pPr marL="457200" indent="-457200">
              <a:buFont typeface="+mj-lt"/>
              <a:buAutoNum type="alphaLcParenR"/>
            </a:pPr>
            <a:endParaRPr lang="en-US" sz="2000" b="1" u="sng" dirty="0" smtClean="0">
              <a:latin typeface="Arial Narrow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smtClean="0">
                <a:latin typeface="Arial Narrow" pitchFamily="34" charset="0"/>
              </a:rPr>
              <a:t>A key  that erases the text on the left  side of the cursor.</a:t>
            </a:r>
          </a:p>
          <a:p>
            <a:endParaRPr lang="en-US" sz="2000" b="1" dirty="0">
              <a:latin typeface="Arial Narrow" pitchFamily="34" charset="0"/>
            </a:endParaRPr>
          </a:p>
          <a:p>
            <a:endParaRPr lang="en-US" sz="2000" b="1" dirty="0">
              <a:latin typeface="Arial Narrow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867400" y="1426696"/>
            <a:ext cx="198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2819400"/>
            <a:ext cx="198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2400" y="3276600"/>
            <a:ext cx="7696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 Narrow" pitchFamily="34" charset="0"/>
              </a:rPr>
              <a:t>Q4. Choose the correct option:</a:t>
            </a:r>
          </a:p>
          <a:p>
            <a:pPr marL="342900" indent="-342900">
              <a:buFont typeface="+mj-lt"/>
              <a:buAutoNum type="alphaLcParenR"/>
            </a:pPr>
            <a:endParaRPr lang="en-US" b="1" dirty="0">
              <a:latin typeface="Arial Narrow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b="1" dirty="0">
                <a:latin typeface="Arial Narrow" pitchFamily="34" charset="0"/>
              </a:rPr>
              <a:t>Which of the following </a:t>
            </a:r>
            <a:r>
              <a:rPr lang="en-US" b="1" dirty="0" smtClean="0">
                <a:latin typeface="Arial Narrow" pitchFamily="34" charset="0"/>
              </a:rPr>
              <a:t>cannot </a:t>
            </a:r>
            <a:r>
              <a:rPr lang="en-US" b="1" dirty="0">
                <a:latin typeface="Arial Narrow" pitchFamily="34" charset="0"/>
              </a:rPr>
              <a:t>be done </a:t>
            </a:r>
            <a:r>
              <a:rPr lang="en-US" b="1" dirty="0" smtClean="0">
                <a:latin typeface="Arial Narrow" pitchFamily="34" charset="0"/>
              </a:rPr>
              <a:t>using </a:t>
            </a:r>
            <a:r>
              <a:rPr lang="en-US" b="1" dirty="0">
                <a:latin typeface="Arial Narrow" pitchFamily="34" charset="0"/>
              </a:rPr>
              <a:t>a computer?</a:t>
            </a:r>
          </a:p>
          <a:p>
            <a:pPr marL="342900" indent="-342900">
              <a:buFont typeface="+mj-lt"/>
              <a:buAutoNum type="alphaLcParenR"/>
            </a:pPr>
            <a:endParaRPr lang="en-US" b="1" dirty="0">
              <a:latin typeface="Arial Narrow" pitchFamily="34" charset="0"/>
            </a:endParaRPr>
          </a:p>
          <a:p>
            <a:pPr marL="342900" indent="-342900"/>
            <a:r>
              <a:rPr lang="en-US" b="1" dirty="0">
                <a:latin typeface="Arial Narrow" pitchFamily="34" charset="0"/>
              </a:rPr>
              <a:t>(i) Play games                       (ii) Cook food                           (iii) Draw pictures</a:t>
            </a:r>
          </a:p>
          <a:p>
            <a:pPr marL="342900" indent="-342900"/>
            <a:endParaRPr lang="en-US" b="1" dirty="0">
              <a:latin typeface="Arial Narrow" pitchFamily="34" charset="0"/>
            </a:endParaRPr>
          </a:p>
          <a:p>
            <a:pPr marL="342900" indent="-342900"/>
            <a:endParaRPr lang="en-US" b="1" dirty="0">
              <a:latin typeface="Arial Narrow" pitchFamily="34" charset="0"/>
            </a:endParaRPr>
          </a:p>
          <a:p>
            <a:pPr marL="342900" indent="-342900"/>
            <a:r>
              <a:rPr lang="en-US" b="1" dirty="0">
                <a:latin typeface="Arial Narrow" pitchFamily="34" charset="0"/>
              </a:rPr>
              <a:t>b) A keyboard has                       Enter keys.</a:t>
            </a:r>
          </a:p>
          <a:p>
            <a:pPr marL="342900" indent="-342900"/>
            <a:endParaRPr lang="en-US" b="1" dirty="0">
              <a:latin typeface="Arial Narrow" pitchFamily="34" charset="0"/>
            </a:endParaRPr>
          </a:p>
          <a:p>
            <a:pPr marL="400050" indent="-400050">
              <a:buAutoNum type="romanLcParenBoth"/>
            </a:pPr>
            <a:r>
              <a:rPr lang="en-US" b="1" dirty="0">
                <a:latin typeface="Arial Narrow" pitchFamily="34" charset="0"/>
              </a:rPr>
              <a:t>One                                   (ii) Two                                      (iii) Four</a:t>
            </a:r>
          </a:p>
        </p:txBody>
      </p:sp>
      <p:sp>
        <p:nvSpPr>
          <p:cNvPr id="6" name="Rectangle 5"/>
          <p:cNvSpPr/>
          <p:nvPr/>
        </p:nvSpPr>
        <p:spPr>
          <a:xfrm flipV="1">
            <a:off x="2050961" y="5257801"/>
            <a:ext cx="876300" cy="304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60461" y="5831968"/>
            <a:ext cx="381000" cy="3048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60461" y="4433012"/>
            <a:ext cx="381000" cy="3048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19600" y="4433012"/>
            <a:ext cx="381000" cy="3048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56090" y="5834122"/>
            <a:ext cx="381000" cy="3048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0" y="5834122"/>
            <a:ext cx="381000" cy="3048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315200" y="4433012"/>
            <a:ext cx="381000" cy="3048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927" y="-20391"/>
            <a:ext cx="83057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latin typeface="Arial Narrow" pitchFamily="34" charset="0"/>
            </a:endParaRPr>
          </a:p>
          <a:p>
            <a:pPr marL="400050" indent="-400050"/>
            <a:r>
              <a:rPr lang="en-US" sz="2000" b="1" dirty="0" smtClean="0">
                <a:solidFill>
                  <a:srgbClr val="002060"/>
                </a:solidFill>
                <a:latin typeface="Arial Narrow" pitchFamily="34" charset="0"/>
              </a:rPr>
              <a:t>Q5. A crossword puzzle will be given with hints . Students will be asked to solve it.</a:t>
            </a:r>
            <a:endParaRPr lang="en-US" sz="2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0918" y="5638800"/>
            <a:ext cx="6111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lgerian" pitchFamily="82" charset="0"/>
              </a:rPr>
              <a:t>ALL THE BEST!!!</a:t>
            </a:r>
            <a:endParaRPr lang="en-US" sz="5400" dirty="0">
              <a:latin typeface="Algerian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5589" y="4840069"/>
            <a:ext cx="8154473" cy="798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rgbClr val="FF0000"/>
                </a:solidFill>
              </a:rPr>
              <a:t>The </a:t>
            </a:r>
            <a:r>
              <a:rPr lang="en-US" sz="2400" smtClean="0">
                <a:solidFill>
                  <a:srgbClr val="FF0000"/>
                </a:solidFill>
              </a:rPr>
              <a:t>given </a:t>
            </a:r>
            <a:r>
              <a:rPr lang="en-US" sz="2400" smtClean="0">
                <a:solidFill>
                  <a:srgbClr val="FF0000"/>
                </a:solidFill>
              </a:rPr>
              <a:t>slides </a:t>
            </a:r>
            <a:r>
              <a:rPr lang="en-US" sz="2400" dirty="0" smtClean="0">
                <a:solidFill>
                  <a:srgbClr val="FF0000"/>
                </a:solidFill>
              </a:rPr>
              <a:t>are only for reference. Kindly prepare your ward accordingly for the preliminary round.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148343"/>
              </p:ext>
            </p:extLst>
          </p:nvPr>
        </p:nvGraphicFramePr>
        <p:xfrm>
          <a:off x="1524000" y="1397000"/>
          <a:ext cx="60959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16429"/>
                <a:gridCol w="925285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C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H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I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3724801"/>
            <a:ext cx="7315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Narrow" pitchFamily="34" charset="0"/>
              </a:rPr>
              <a:t>HINTS:</a:t>
            </a:r>
          </a:p>
          <a:p>
            <a:pPr marL="342900" indent="-342900">
              <a:buAutoNum type="arabicPeriod"/>
            </a:pPr>
            <a:r>
              <a:rPr lang="en-US" b="1" dirty="0" smtClean="0">
                <a:latin typeface="Arial Narrow" pitchFamily="34" charset="0"/>
              </a:rPr>
              <a:t>A  computer is a ___________ .</a:t>
            </a:r>
          </a:p>
          <a:p>
            <a:pPr marL="342900" indent="-342900">
              <a:buAutoNum type="arabicPeriod"/>
            </a:pPr>
            <a:r>
              <a:rPr lang="en-US" b="1" dirty="0" smtClean="0">
                <a:latin typeface="Arial Narrow" pitchFamily="34" charset="0"/>
              </a:rPr>
              <a:t>I use computer in my ____________ computer lab.</a:t>
            </a:r>
          </a:p>
          <a:p>
            <a:endParaRPr lang="en-US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145</TotalTime>
  <Words>320</Words>
  <Application>Microsoft Office PowerPoint</Application>
  <PresentationFormat>On-screen Show (4:3)</PresentationFormat>
  <Paragraphs>86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Gurpreet</dc:creator>
  <cp:lastModifiedBy>abcd</cp:lastModifiedBy>
  <cp:revision>36</cp:revision>
  <dcterms:created xsi:type="dcterms:W3CDTF">2006-08-16T00:00:00Z</dcterms:created>
  <dcterms:modified xsi:type="dcterms:W3CDTF">2019-12-09T03:18:38Z</dcterms:modified>
</cp:coreProperties>
</file>